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216" y="31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9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4.png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7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9 master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 master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2 master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3 master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4 master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5 master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6 master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7 master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8 master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image" Target="../media/image10.png"  /><Relationship Id="rId2" Type="http://schemas.openxmlformats.org/officeDocument/2006/relationships/slideLayout" Target="../slideLayouts/slideLayout3.xml"  /><Relationship Id="rId3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image" Target="../media/image11.png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slideLayout" Target="../slideLayouts/slideLayout4.xml"  /><Relationship Id="rId7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image" Target="../media/image16.png"  /><Relationship Id="rId2" Type="http://schemas.openxmlformats.org/officeDocument/2006/relationships/slideLayout" Target="../slideLayouts/slideLayout6.xml"  /><Relationship Id="rId3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image" Target="../media/image17.png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slideLayout" Target="../slideLayouts/slideLayout7.xml"  /><Relationship Id="rId7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image" Target="../media/image22.png"  /><Relationship Id="rId10" Type="http://schemas.openxmlformats.org/officeDocument/2006/relationships/notesSlide" Target="../notesSlides/notesSlide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slideLayout" Target="../slideLayouts/slideLayout8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image" Target="../media/image30.png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slideLayout" Target="../slideLayouts/slideLayout9.xml"  /><Relationship Id="rId7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notesSlide" Target="../notesSlides/notesSlide9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19983"/>
            <a:ext cx="6141006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 b="1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</a:rPr>
              <a:t>김밥집 웹사이트 기술 소개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HTML, CSS, JavaScript 기반 프론트엔드와 Google Maps API를 활용한 위치 서비스를 구현했습니다. FastAPI 백엔드로 9만 팔로워 규모의 김밥 맛집 데이터베이스를 구축했습니다.</a:t>
            </a:r>
            <a:endParaRPr lang="en-US" sz="175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맛집 데이터베이스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전국 136개 이상의 김밥 맛집 정보를 제공합니다.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개인화 추천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맞춤형 김밥 맛집 추천 시스템을 구현했습니다.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실시간 상호작용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실시간 리뷰 및 평점 기능으로 사용자 참여를 높였습니다.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반응형 디자인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 최적화 반응형 디자인으로 접근성을 향상시켰습니다.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509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프론트엔드 기술 구성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23958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334595"/>
            <a:ext cx="2254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HTML5 시맨틱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5825014"/>
            <a:ext cx="22542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접근성을 향상시키는 시맨틱 마크업을 구현했습니다.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278" y="523958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919067" y="5334595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CSS3 레이아웃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919067" y="5825014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Flexbox와 Grid를 활용한 반응형 디자인을 적용했습니다.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523958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50674" y="5334595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ES6+ JavaScript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250674" y="5825014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비동기 통신과 동적 콘텐츠 로딩을 구현했습니다.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8491" y="52395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82281" y="5334595"/>
            <a:ext cx="22543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모던 UI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582281" y="5825014"/>
            <a:ext cx="225432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친화적인 컴포넌트 라이브러리를 활용했습니다.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114"/>
            <a:ext cx="59396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Google Maps API 구현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위치 기반 서비스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150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지역별 김밥집 위치를 시각화하고 현재 위치 기반 추천을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48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실시간 위치 추적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70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가까운 맛집 자동 검색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292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거리별 정렬 기능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3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네비게이션 기능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915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경로 안내와 소요 시간 계산으로 사용자 편의성을 극대화했습니다.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819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최적 경로 안내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241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교통 상황 반영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663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커스텀 마커 디자인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61010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FastAPI 백엔드 아키텍처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비동기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3.9 기반 비동기 RESTful API로 높은 성능을 구현했습니다. Swagger 자동 문서화로 개발 효율성을 높였습니다.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데이터베이스 연동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SQLAlchemy ORM을 통한 효율적인 데이터베이스 관리를 구현했습니다. 복잡한 쿼리도 간단하게 처리합니다.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보안 시스템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 토큰 기반 사용자 인증으로 보안을 강화했습니다. 마이크로서비스 아키텍처로 확장성을 확보했습니다.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662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데이터베이스 및 데이터 처리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데이터 수집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셀레니움 기반 웹 크롤링 자동화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데이터 분석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머신러닝 기반 감성 분석 시스템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예측 모델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로지스틱 회귀로 사용자 선호도 예측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성능 최적화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Redis 캐시로 응답 속도 향상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웹사이트 주요 기능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메뉴 분석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재료별 필터링과 상세 메뉴 분석을 제공합니다.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맞춤형 추천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 취향을 반영한 김밥 추천 알고리즘을 구현했습니다.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소셜 기능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리뷰, 좋아요, 공유 기능으로 커뮤니티를 형성했습니다.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모바일 연동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모바일앱과 연동되는 API 엔드포인트를 제공합니다.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60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개발 과정 및 향후 계획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915001"/>
            <a:ext cx="30480" cy="5448538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549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150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195750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19928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협업 시스템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48328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 기반 협업과 CI/CD 파이프라인으로 효율적인 개발을 진행했습니다.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902631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662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70522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740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클라우드 인프라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23100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AWS 클라우드 인프라와 성능 모니터링 시스템을 구축했습니다.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287447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090041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SEO 최적화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61582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검색 엔진 최적화 전략으로 웹사이트 가시성을 높였습니다.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67226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4323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474857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510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확장 계획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700063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향후 AI 기반 맛집 추천 알고리즘 개발을 계획하고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299</ep:Words>
  <ep:PresentationFormat>On-screen Show (16:9)</ep:PresentationFormat>
  <ep:Paragraphs>65</ep:Paragraphs>
  <ep:Slides>9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ep:HeadingPairs>
  <ep:TitlesOfParts>
    <vt:vector size="1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2025-05-28T01:47:54.000</dcterms:created>
  <dc:creator>PptxGenJS</dc:creator>
  <cp:lastModifiedBy>lab6-01</cp:lastModifiedBy>
  <dcterms:modified xsi:type="dcterms:W3CDTF">2025-05-28T02:03:13.003</dcterms:modified>
  <cp:revision>4</cp:revision>
  <dc:subject>PptxGenJS Presentation</dc:subject>
  <dc:title>PptxGenJS Presentation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